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292" r:id="rId13"/>
    <p:sldId id="298" r:id="rId14"/>
    <p:sldId id="301" r:id="rId15"/>
    <p:sldId id="289" r:id="rId16"/>
    <p:sldId id="299" r:id="rId17"/>
    <p:sldId id="300" r:id="rId18"/>
    <p:sldId id="262" r:id="rId19"/>
    <p:sldId id="302" r:id="rId20"/>
    <p:sldId id="304" r:id="rId21"/>
    <p:sldId id="306" r:id="rId22"/>
    <p:sldId id="307" r:id="rId23"/>
    <p:sldId id="263" r:id="rId24"/>
    <p:sldId id="296" r:id="rId25"/>
    <p:sldId id="260" r:id="rId26"/>
    <p:sldId id="303" r:id="rId27"/>
    <p:sldId id="287" r:id="rId28"/>
    <p:sldId id="293" r:id="rId29"/>
    <p:sldId id="294" r:id="rId30"/>
  </p:sldIdLst>
  <p:sldSz cx="9144000" cy="5143500" type="screen16x9"/>
  <p:notesSz cx="6858000" cy="9144000"/>
  <p:embeddedFontLst>
    <p:embeddedFont>
      <p:font typeface="Montserrat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264"/>
    <p:restoredTop sz="94588"/>
  </p:normalViewPr>
  <p:slideViewPr>
    <p:cSldViewPr snapToGrid="0" snapToObjects="1">
      <p:cViewPr>
        <p:scale>
          <a:sx n="130" d="100"/>
          <a:sy n="130" d="100"/>
        </p:scale>
        <p:origin x="-17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22.tiff>
</file>

<file path=ppt/media/image23.tiff>
</file>

<file path=ppt/media/image24.tiff>
</file>

<file path=ppt/media/image27.tiff>
</file>

<file path=ppt/media/image3.jpeg>
</file>

<file path=ppt/media/image31.tiff>
</file>

<file path=ppt/media/image32.tiff>
</file>

<file path=ppt/media/image33.tiff>
</file>

<file path=ppt/media/image34.tiff>
</file>

<file path=ppt/media/image4.jpeg>
</file>

<file path=ppt/media/image43.tiff>
</file>

<file path=ppt/media/image44.tiff>
</file>

<file path=ppt/media/image45.png>
</file>

<file path=ppt/media/image46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655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250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13" Type="http://schemas.openxmlformats.org/officeDocument/2006/relationships/image" Target="../media/image34.tiff"/><Relationship Id="rId3" Type="http://schemas.openxmlformats.org/officeDocument/2006/relationships/image" Target="../media/image27.tiff"/><Relationship Id="rId7" Type="http://schemas.openxmlformats.org/officeDocument/2006/relationships/image" Target="../media/image28.emf"/><Relationship Id="rId12" Type="http://schemas.openxmlformats.org/officeDocument/2006/relationships/image" Target="../media/image3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32.tiff"/><Relationship Id="rId5" Type="http://schemas.openxmlformats.org/officeDocument/2006/relationships/image" Target="../media/image1.jpeg"/><Relationship Id="rId10" Type="http://schemas.openxmlformats.org/officeDocument/2006/relationships/image" Target="../media/image31.tiff"/><Relationship Id="rId4" Type="http://schemas.openxmlformats.org/officeDocument/2006/relationships/image" Target="../media/image23.tiff"/><Relationship Id="rId9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5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6.emf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40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8.emf"/><Relationship Id="rId5" Type="http://schemas.openxmlformats.org/officeDocument/2006/relationships/image" Target="../media/image3.jpeg"/><Relationship Id="rId10" Type="http://schemas.openxmlformats.org/officeDocument/2006/relationships/image" Target="../media/image37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41.emf"/><Relationship Id="rId5" Type="http://schemas.openxmlformats.org/officeDocument/2006/relationships/image" Target="../media/image3.jpeg"/><Relationship Id="rId10" Type="http://schemas.openxmlformats.org/officeDocument/2006/relationships/image" Target="../media/image38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emf"/><Relationship Id="rId5" Type="http://schemas.openxmlformats.org/officeDocument/2006/relationships/image" Target="../media/image46.tiff"/><Relationship Id="rId4" Type="http://schemas.openxmlformats.org/officeDocument/2006/relationships/image" Target="../media/image4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DBB8B4-7658-4643-B54B-CC56E53EF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5886" y="1173722"/>
            <a:ext cx="6628381" cy="38043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59024D-FB72-454A-AE64-0C9EC6270716}"/>
              </a:ext>
            </a:extLst>
          </p:cNvPr>
          <p:cNvSpPr txBox="1"/>
          <p:nvPr/>
        </p:nvSpPr>
        <p:spPr>
          <a:xfrm>
            <a:off x="6466114" y="1447800"/>
            <a:ext cx="498855" cy="307777"/>
          </a:xfrm>
          <a:prstGeom prst="rect">
            <a:avLst/>
          </a:prstGeom>
          <a:solidFill>
            <a:schemeClr val="lt1"/>
          </a:solidFill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 pitchFamily="2" charset="0"/>
              </a:rPr>
              <a:t>0.21</a:t>
            </a:r>
          </a:p>
        </p:txBody>
      </p:sp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6E3D53-BE8C-6F42-8C15-CD12541FD167}"/>
              </a:ext>
            </a:extLst>
          </p:cNvPr>
          <p:cNvSpPr/>
          <p:nvPr/>
        </p:nvSpPr>
        <p:spPr>
          <a:xfrm>
            <a:off x="2623457" y="1398436"/>
            <a:ext cx="7392080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87291-D0D3-B440-A7A8-3DCE5D653707}"/>
              </a:ext>
            </a:extLst>
          </p:cNvPr>
          <p:cNvSpPr/>
          <p:nvPr/>
        </p:nvSpPr>
        <p:spPr>
          <a:xfrm>
            <a:off x="2498271" y="1782306"/>
            <a:ext cx="8345942" cy="389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F6F5E7-9627-6C4B-9838-32A9E76B972A}"/>
              </a:ext>
            </a:extLst>
          </p:cNvPr>
          <p:cNvSpPr/>
          <p:nvPr/>
        </p:nvSpPr>
        <p:spPr>
          <a:xfrm>
            <a:off x="2498271" y="2157990"/>
            <a:ext cx="8174492" cy="37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504515-1168-A947-B6B3-35CD9A894211}"/>
              </a:ext>
            </a:extLst>
          </p:cNvPr>
          <p:cNvSpPr/>
          <p:nvPr/>
        </p:nvSpPr>
        <p:spPr>
          <a:xfrm>
            <a:off x="2498270" y="2533673"/>
            <a:ext cx="7960179" cy="3969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97067-670A-7144-92EF-F6E203954F4A}"/>
              </a:ext>
            </a:extLst>
          </p:cNvPr>
          <p:cNvSpPr/>
          <p:nvPr/>
        </p:nvSpPr>
        <p:spPr>
          <a:xfrm>
            <a:off x="2498270" y="2923534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0" y="3292128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4200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675467" y="4061964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83528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70403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43E668-1726-E243-B54E-2A0E8C4C9C87}"/>
              </a:ext>
            </a:extLst>
          </p:cNvPr>
          <p:cNvSpPr/>
          <p:nvPr/>
        </p:nvSpPr>
        <p:spPr>
          <a:xfrm>
            <a:off x="2451776" y="1001256"/>
            <a:ext cx="818366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0A057C-F320-424E-BDA3-770E584EB489}"/>
              </a:ext>
            </a:extLst>
          </p:cNvPr>
          <p:cNvSpPr/>
          <p:nvPr/>
        </p:nvSpPr>
        <p:spPr>
          <a:xfrm>
            <a:off x="2498270" y="1001256"/>
            <a:ext cx="7517267" cy="398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18EEA-36E2-4942-8A58-BB9AB1E62484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>
              <p:ext uri="{D42A27DB-BD31-4B8C-83A1-F6EECF244321}">
                <p14:modId xmlns:p14="http://schemas.microsoft.com/office/powerpoint/2010/main" val="980345094"/>
              </p:ext>
            </p:extLst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B716872-95FB-CE47-BA68-7FE7FC53CEE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72147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23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C5F8E2-AF13-7543-B3C7-D59AB5B52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3649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7461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119;p18">
            <a:extLst>
              <a:ext uri="{FF2B5EF4-FFF2-40B4-BE49-F238E27FC236}">
                <a16:creationId xmlns:a16="http://schemas.microsoft.com/office/drawing/2014/main" id="{B52DF2E1-12E8-354C-8B33-3EC78B6E18A9}"/>
              </a:ext>
            </a:extLst>
          </p:cNvPr>
          <p:cNvSpPr txBox="1">
            <a:spLocks/>
          </p:cNvSpPr>
          <p:nvPr/>
        </p:nvSpPr>
        <p:spPr>
          <a:xfrm>
            <a:off x="732911" y="1393261"/>
            <a:ext cx="155406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</a:p>
          <a:p>
            <a:pPr>
              <a:spcBef>
                <a:spcPts val="600"/>
              </a:spcBef>
            </a:pPr>
            <a:r>
              <a:rPr lang="en-US" dirty="0"/>
              <a:t>on test-set after training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2CBDC2-BB10-5847-B2E7-8BA7B16124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065" y="5143500"/>
            <a:ext cx="510117" cy="2914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B9A96D-15E1-D348-922E-F35EEFF905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514" y="-357415"/>
            <a:ext cx="4064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FAF6A65-966F-0340-9CAF-408CF4DCC21C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36387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857375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D5FB05-283A-0B4C-803B-ABD386656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2970" y="2284217"/>
            <a:ext cx="3949700" cy="1612900"/>
          </a:xfrm>
          <a:prstGeom prst="rect">
            <a:avLst/>
          </a:prstGeom>
        </p:spPr>
      </p:pic>
      <p:sp>
        <p:nvSpPr>
          <p:cNvPr id="38" name="Google Shape;79;p13">
            <a:extLst>
              <a:ext uri="{FF2B5EF4-FFF2-40B4-BE49-F238E27FC236}">
                <a16:creationId xmlns:a16="http://schemas.microsoft.com/office/drawing/2014/main" id="{C01DE27C-1D03-4C41-A624-8DA0E2071F6B}"/>
              </a:ext>
            </a:extLst>
          </p:cNvPr>
          <p:cNvSpPr txBox="1">
            <a:spLocks/>
          </p:cNvSpPr>
          <p:nvPr/>
        </p:nvSpPr>
        <p:spPr>
          <a:xfrm>
            <a:off x="5932652" y="1991481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3522134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781888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D5E904-5D56-244B-A920-C501B2438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53" y="2267548"/>
            <a:ext cx="3924300" cy="1282700"/>
          </a:xfrm>
          <a:prstGeom prst="rect">
            <a:avLst/>
          </a:prstGeom>
        </p:spPr>
      </p:pic>
      <p:sp>
        <p:nvSpPr>
          <p:cNvPr id="39" name="Google Shape;79;p13">
            <a:extLst>
              <a:ext uri="{FF2B5EF4-FFF2-40B4-BE49-F238E27FC236}">
                <a16:creationId xmlns:a16="http://schemas.microsoft.com/office/drawing/2014/main" id="{16570FCD-567A-B445-A340-9599A66C88A2}"/>
              </a:ext>
            </a:extLst>
          </p:cNvPr>
          <p:cNvSpPr txBox="1">
            <a:spLocks/>
          </p:cNvSpPr>
          <p:nvPr/>
        </p:nvSpPr>
        <p:spPr>
          <a:xfrm>
            <a:off x="1432091" y="2020990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814388" y="1543050"/>
            <a:ext cx="2343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5086350" y="1400174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3505804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776957" y="5779202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1880536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3B4B1-26B1-E047-93FC-040F20B8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965" y="-2662084"/>
            <a:ext cx="2247900" cy="22479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321698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4049483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8188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5402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860642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0872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10955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5713" y="1348073"/>
            <a:ext cx="5465147" cy="215163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21496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4145</TotalTime>
  <Words>1586</Words>
  <Application>Microsoft Macintosh PowerPoint</Application>
  <PresentationFormat>On-screen Show (16:9)</PresentationFormat>
  <Paragraphs>380</Paragraphs>
  <Slides>29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Montserrat</vt:lpstr>
      <vt:lpstr>Times</vt:lpstr>
      <vt:lpstr>Arial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Linear regression models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209</cp:revision>
  <cp:lastPrinted>2021-01-26T04:50:21Z</cp:lastPrinted>
  <dcterms:modified xsi:type="dcterms:W3CDTF">2021-01-26T07:02:05Z</dcterms:modified>
</cp:coreProperties>
</file>